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7" r:id="rId2"/>
    <p:sldId id="306" r:id="rId3"/>
    <p:sldId id="322" r:id="rId4"/>
    <p:sldId id="307" r:id="rId5"/>
    <p:sldId id="326" r:id="rId6"/>
    <p:sldId id="328" r:id="rId7"/>
    <p:sldId id="329" r:id="rId8"/>
    <p:sldId id="332" r:id="rId9"/>
    <p:sldId id="330" r:id="rId10"/>
    <p:sldId id="32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293"/>
    <a:srgbClr val="2AFFC9"/>
    <a:srgbClr val="6366E3"/>
    <a:srgbClr val="5394E3"/>
    <a:srgbClr val="598DE3"/>
    <a:srgbClr val="63A6E3"/>
    <a:srgbClr val="32A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/>
    <p:restoredTop sz="94660"/>
  </p:normalViewPr>
  <p:slideViewPr>
    <p:cSldViewPr>
      <p:cViewPr varScale="1">
        <p:scale>
          <a:sx n="69" d="100"/>
          <a:sy n="69" d="100"/>
        </p:scale>
        <p:origin x="1468" y="44"/>
      </p:cViewPr>
      <p:guideLst>
        <p:guide orient="horz" pos="2160"/>
        <p:guide pos="2880"/>
      </p:guideLst>
    </p:cSldViewPr>
  </p:slideViewPr>
  <p:outlineViewPr>
    <p:cViewPr>
      <p:scale>
        <a:sx n="72" d="100"/>
        <a:sy n="7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200" d="100"/>
          <a:sy n="200" d="100"/>
        </p:scale>
        <p:origin x="-88" y="61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07A85-C75C-4F55-B192-241C478CBA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045B8-7725-49ED-8896-12536C5099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92B6-5E51-492C-965F-BB8E022869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1930-80BC-4CC0-B7D8-64E5922DD5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EBB86-F3E6-47FA-BF5D-CFC90BEAA6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Developed VTC Training Courses at GJU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80884"/>
              </p:ext>
            </p:extLst>
          </p:nvPr>
        </p:nvGraphicFramePr>
        <p:xfrm>
          <a:off x="685800" y="5927233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4074557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992191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Leipzig, Germany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 Sep. 2018 - 2 Oct. 2018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97864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36115"/>
              </p:ext>
            </p:extLst>
          </p:nvPr>
        </p:nvGraphicFramePr>
        <p:xfrm>
          <a:off x="827584" y="3666728"/>
          <a:ext cx="7416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3766680166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3321999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Dr. Ziad Abu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El-Rub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Ms. Amira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Aburabi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German Jordanian University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7156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92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GJU Developed Training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139136" cy="44196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Aspen Plus Simulation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AutoCAD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Matlab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Principles of engineering economy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Plus Simulation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067063"/>
              </p:ext>
            </p:extLst>
          </p:nvPr>
        </p:nvGraphicFramePr>
        <p:xfrm>
          <a:off x="611560" y="1628800"/>
          <a:ext cx="7704856" cy="467356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61050">
                  <a:extLst>
                    <a:ext uri="{9D8B030D-6E8A-4147-A177-3AD203B41FA5}">
                      <a16:colId xmlns:a16="http://schemas.microsoft.com/office/drawing/2014/main" val="2740213136"/>
                    </a:ext>
                  </a:extLst>
                </a:gridCol>
                <a:gridCol w="5943806">
                  <a:extLst>
                    <a:ext uri="{9D8B030D-6E8A-4147-A177-3AD203B41FA5}">
                      <a16:colId xmlns:a16="http://schemas.microsoft.com/office/drawing/2014/main" val="2896570868"/>
                    </a:ext>
                  </a:extLst>
                </a:gridCol>
              </a:tblGrid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Aspen plus V8.8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85457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Beneficiary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Engineering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students, mainly chemical &amp; Pharmaceutical, energy, and others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99315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Rigorous computer calculations of material and energy balances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Equilibrium data for a process unit and/or a whole plant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Sizing of unit operations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64348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Dr. Ziad Abuelrub </a:t>
                      </a:r>
                    </a:p>
                    <a:p>
                      <a:r>
                        <a:rPr lang="en-US" sz="1600" dirty="0"/>
                        <a:t>Eng. Fahad Rumaneh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97334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No.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30 students 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27753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Every semester (combined with planned design course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37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7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Plus Simulation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1668"/>
            <a:ext cx="7499176" cy="42182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1334-B165-4514-8223-B71186CA2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AutoCAD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633395"/>
              </p:ext>
            </p:extLst>
          </p:nvPr>
        </p:nvGraphicFramePr>
        <p:xfrm>
          <a:off x="611560" y="1628800"/>
          <a:ext cx="7704856" cy="467356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61050">
                  <a:extLst>
                    <a:ext uri="{9D8B030D-6E8A-4147-A177-3AD203B41FA5}">
                      <a16:colId xmlns:a16="http://schemas.microsoft.com/office/drawing/2014/main" val="2740213136"/>
                    </a:ext>
                  </a:extLst>
                </a:gridCol>
                <a:gridCol w="5943806">
                  <a:extLst>
                    <a:ext uri="{9D8B030D-6E8A-4147-A177-3AD203B41FA5}">
                      <a16:colId xmlns:a16="http://schemas.microsoft.com/office/drawing/2014/main" val="2896570868"/>
                    </a:ext>
                  </a:extLst>
                </a:gridCol>
              </a:tblGrid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AutoCAD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85457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Beneficiary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Engineering students: e.g.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Biomedical Engineering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99315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AutoCAD is a CAD (Computer Aided Design or Computer Aided Drafting) software application for 2D and 3D design and drafting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create mechanical and architectural drawings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64348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Trainer(s)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Dr. Eyad Hamad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97334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No.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 students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27753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every semester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37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9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186516"/>
              </p:ext>
            </p:extLst>
          </p:nvPr>
        </p:nvGraphicFramePr>
        <p:xfrm>
          <a:off x="611560" y="1628800"/>
          <a:ext cx="7704856" cy="468245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61050">
                  <a:extLst>
                    <a:ext uri="{9D8B030D-6E8A-4147-A177-3AD203B41FA5}">
                      <a16:colId xmlns:a16="http://schemas.microsoft.com/office/drawing/2014/main" val="2740213136"/>
                    </a:ext>
                  </a:extLst>
                </a:gridCol>
                <a:gridCol w="5943806">
                  <a:extLst>
                    <a:ext uri="{9D8B030D-6E8A-4147-A177-3AD203B41FA5}">
                      <a16:colId xmlns:a16="http://schemas.microsoft.com/office/drawing/2014/main" val="289657086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MATLAB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8545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Beneficiary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Engineering students: e.g.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Biomedical Engineering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99315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deep learning and machine learning, signal processing and communications, image and video processing, control systems, test and measurement, computational finance, and computational biology.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Analyze data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Develop algorithms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Create models and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64348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Trainer(s)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Eng. Eslam al-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Qasem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97334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No.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150 students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27753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every semester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37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9" y="1007731"/>
            <a:ext cx="6840761" cy="48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Engineering Economy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481288"/>
              </p:ext>
            </p:extLst>
          </p:nvPr>
        </p:nvGraphicFramePr>
        <p:xfrm>
          <a:off x="611560" y="1628800"/>
          <a:ext cx="7704856" cy="382457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61050">
                  <a:extLst>
                    <a:ext uri="{9D8B030D-6E8A-4147-A177-3AD203B41FA5}">
                      <a16:colId xmlns:a16="http://schemas.microsoft.com/office/drawing/2014/main" val="2740213136"/>
                    </a:ext>
                  </a:extLst>
                </a:gridCol>
                <a:gridCol w="5943806">
                  <a:extLst>
                    <a:ext uri="{9D8B030D-6E8A-4147-A177-3AD203B41FA5}">
                      <a16:colId xmlns:a16="http://schemas.microsoft.com/office/drawing/2014/main" val="289657086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Engineering Economy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8545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Beneficiary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Engineering students: Pharmaceutical and chemical, biomedical, industrial, energy, mechanical…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99315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systematic evaluation of the merits of proposed solutions to engineering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64348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Trainer(s)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Dr. Ziad Abuelrub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97334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No.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 students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27753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one week (May 2018)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37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0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Engineering Economy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5" y="2134985"/>
            <a:ext cx="7007629" cy="38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19D35DB978B428CC40D134C5A1762" ma:contentTypeVersion="0" ma:contentTypeDescription="Create a new document." ma:contentTypeScope="" ma:versionID="4b76e18198c46f7f5701a7da3ca1fb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4C8680-93FD-4F2D-A1E5-0687AA347A24}"/>
</file>

<file path=customXml/itemProps2.xml><?xml version="1.0" encoding="utf-8"?>
<ds:datastoreItem xmlns:ds="http://schemas.openxmlformats.org/officeDocument/2006/customXml" ds:itemID="{9273E480-2E3E-473F-A583-DFE66C40F801}"/>
</file>

<file path=customXml/itemProps3.xml><?xml version="1.0" encoding="utf-8"?>
<ds:datastoreItem xmlns:ds="http://schemas.openxmlformats.org/officeDocument/2006/customXml" ds:itemID="{937EA94F-2E4A-4FB8-BE63-C31B20E11F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Bildschirmpräsentation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Verdana</vt:lpstr>
      <vt:lpstr>Blank Presentation</vt:lpstr>
      <vt:lpstr>Developed VTC Training Courses at GJU </vt:lpstr>
      <vt:lpstr>GJU Developed Training Materials</vt:lpstr>
      <vt:lpstr>Aspen Plus Simulation</vt:lpstr>
      <vt:lpstr>Aspen Plus Simulation</vt:lpstr>
      <vt:lpstr>AutoCAD</vt:lpstr>
      <vt:lpstr>MATLAB</vt:lpstr>
      <vt:lpstr>MATLAB</vt:lpstr>
      <vt:lpstr>Introduction to Engineering Economy</vt:lpstr>
      <vt:lpstr>Introduction to Engineering Economy</vt:lpstr>
      <vt:lpstr>Thank you!</vt:lpstr>
    </vt:vector>
  </TitlesOfParts>
  <Company>University of Brighton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Alex</cp:lastModifiedBy>
  <cp:revision>94</cp:revision>
  <cp:lastPrinted>2007-06-27T16:18:00Z</cp:lastPrinted>
  <dcterms:created xsi:type="dcterms:W3CDTF">2010-12-15T15:59:42Z</dcterms:created>
  <dcterms:modified xsi:type="dcterms:W3CDTF">2018-10-01T10:08:00Z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0x01010066219D35DB978B428CC40D134C5A1762</vt:lpwstr>
  </property>
</Properties>
</file>